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8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4E8D-9FFD-49D1-BC56-9DB52DB273C6}" type="datetimeFigureOut">
              <a:rPr lang="fi-FI" smtClean="0"/>
              <a:t>23.1.2017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1707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4E8D-9FFD-49D1-BC56-9DB52DB273C6}" type="datetimeFigureOut">
              <a:rPr lang="fi-FI" smtClean="0"/>
              <a:t>23.1.2017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BB43C-1531-475F-976B-42FDC50B0B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7781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4E8D-9FFD-49D1-BC56-9DB52DB273C6}" type="datetimeFigureOut">
              <a:rPr lang="fi-FI" smtClean="0"/>
              <a:t>23.1.2017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BB43C-1531-475F-976B-42FDC50B0B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0898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4E8D-9FFD-49D1-BC56-9DB52DB273C6}" type="datetimeFigureOut">
              <a:rPr lang="fi-FI" smtClean="0"/>
              <a:t>23.1.2017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BB43C-1531-475F-976B-42FDC50B0B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3471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4E8D-9FFD-49D1-BC56-9DB52DB273C6}" type="datetimeFigureOut">
              <a:rPr lang="fi-FI" smtClean="0"/>
              <a:t>23.1.2017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BB43C-1531-475F-976B-42FDC50B0B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5535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4E8D-9FFD-49D1-BC56-9DB52DB273C6}" type="datetimeFigureOut">
              <a:rPr lang="fi-FI" smtClean="0"/>
              <a:t>23.1.2017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BB43C-1531-475F-976B-42FDC50B0B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5143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4E8D-9FFD-49D1-BC56-9DB52DB273C6}" type="datetimeFigureOut">
              <a:rPr lang="fi-FI" smtClean="0"/>
              <a:t>23.1.2017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BB43C-1531-475F-976B-42FDC50B0B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9173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4E8D-9FFD-49D1-BC56-9DB52DB273C6}" type="datetimeFigureOut">
              <a:rPr lang="fi-FI" smtClean="0"/>
              <a:t>23.1.2017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BB43C-1531-475F-976B-42FDC50B0B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0014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4E8D-9FFD-49D1-BC56-9DB52DB273C6}" type="datetimeFigureOut">
              <a:rPr lang="fi-FI" smtClean="0"/>
              <a:t>23.1.2017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BB43C-1531-475F-976B-42FDC50B0B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1192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4E8D-9FFD-49D1-BC56-9DB52DB273C6}" type="datetimeFigureOut">
              <a:rPr lang="fi-FI" smtClean="0"/>
              <a:t>23.1.2017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BB43C-1531-475F-976B-42FDC50B0B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4897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4E8D-9FFD-49D1-BC56-9DB52DB273C6}" type="datetimeFigureOut">
              <a:rPr lang="fi-FI" smtClean="0"/>
              <a:t>23.1.2017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BB43C-1531-475F-976B-42FDC50B0B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4937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64E8D-9FFD-49D1-BC56-9DB52DB273C6}" type="datetimeFigureOut">
              <a:rPr lang="fi-FI" smtClean="0"/>
              <a:t>23.1.2017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BB43C-1531-475F-976B-42FDC50B0B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96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068960"/>
            <a:ext cx="15841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300" b="1" dirty="0"/>
              <a:t>Använd denna textbox och kopior av den när du skriver in </a:t>
            </a:r>
            <a:r>
              <a:rPr lang="sv-FI" sz="1300" b="1" dirty="0" smtClean="0"/>
              <a:t>text</a:t>
            </a:r>
            <a:endParaRPr lang="fi-FI" sz="1300" b="1" dirty="0"/>
          </a:p>
        </p:txBody>
      </p:sp>
    </p:spTree>
    <p:extLst>
      <p:ext uri="{BB962C8B-B14F-4D97-AF65-F5344CB8AC3E}">
        <p14:creationId xmlns:p14="http://schemas.microsoft.com/office/powerpoint/2010/main" val="79032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12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Ville</dc:creator>
  <cp:lastModifiedBy>Tomas von Martens</cp:lastModifiedBy>
  <cp:revision>2</cp:revision>
  <dcterms:created xsi:type="dcterms:W3CDTF">2017-01-20T08:19:43Z</dcterms:created>
  <dcterms:modified xsi:type="dcterms:W3CDTF">2017-01-23T06:52:00Z</dcterms:modified>
</cp:coreProperties>
</file>