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photoAlbum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597" y="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1796DA-9EA5-4E49-AC6B-C068FC36342B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B063C553-A242-42C5-9908-1E38D26463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0"/>
            <a:ext cx="6096000" cy="6858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  <p:sp>
        <p:nvSpPr>
          <p:cNvPr id="21" name="Rectangle 20"/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3406" y="2274398"/>
            <a:ext cx="4746456" cy="1250579"/>
          </a:xfrm>
        </p:spPr>
        <p:txBody>
          <a:bodyPr lIns="0" rIns="0"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3405" y="3602038"/>
            <a:ext cx="4746457" cy="1655762"/>
          </a:xfrm>
        </p:spPr>
        <p:txBody>
          <a:bodyPr lIns="0" rIns="0" bIns="0">
            <a:normAutofit/>
          </a:bodyPr>
          <a:lstStyle>
            <a:lvl1pPr marL="0" indent="0" algn="l">
              <a:buNone/>
              <a:defRPr sz="16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224B960-0F36-4E9E-B689-CB74E412B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05" y="817147"/>
            <a:ext cx="2702631" cy="290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FD98EB-05C1-4FF7-AEAD-AF1AD2EF83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05" y="817147"/>
            <a:ext cx="2702631" cy="29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044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1F9A6C-608C-48C2-8D1C-B6999B46F7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589467"/>
            <a:ext cx="1008184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9628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357F8A-FBCE-401A-B2BE-9DEAF5B56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CABE2-B64A-4051-BA70-7777B7941F48}" type="datetimeFigureOut">
              <a:rPr lang="sv-FI" smtClean="0"/>
              <a:t>04-11-2022</a:t>
            </a:fld>
            <a:endParaRPr lang="sv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610D65-DD27-4288-9102-20BFC754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B301E-7DB3-455C-8AA4-EE78AEC89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93A5-4627-4EFF-85E8-F071FDFF51B7}" type="slidenum">
              <a:rPr lang="sv-FI" smtClean="0"/>
              <a:t>‹#›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2008606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16" y="2000739"/>
            <a:ext cx="10065872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75016" y="656135"/>
            <a:ext cx="10065872" cy="1039808"/>
          </a:xfrm>
        </p:spPr>
        <p:txBody>
          <a:bodyPr tIns="0" bIns="0" anchor="t" anchorCtr="0"/>
          <a:lstStyle/>
          <a:p>
            <a:r>
              <a:rPr lang="en-US"/>
              <a:t>Click to edit Master title style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572295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155D9-291F-4BC1-B9C8-6C3B71CB9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690" y="656135"/>
            <a:ext cx="6700937" cy="10398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420DF-1507-49FB-9650-D988CD8E8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3690" y="1825625"/>
            <a:ext cx="495611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B0DD2-D37F-4546-BF55-8FD1A7ED4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611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106974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4588" y="2242786"/>
            <a:ext cx="4679577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4588" y="898182"/>
            <a:ext cx="4679577" cy="1039808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189174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09782" y="2242786"/>
            <a:ext cx="6824383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09782" y="898182"/>
            <a:ext cx="6824383" cy="1039808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3933265" cy="6857999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2685236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68CD84-8670-465F-B975-72CF9904B578}"/>
              </a:ext>
            </a:extLst>
          </p:cNvPr>
          <p:cNvSpPr/>
          <p:nvPr/>
        </p:nvSpPr>
        <p:spPr>
          <a:xfrm>
            <a:off x="2" y="0"/>
            <a:ext cx="356347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D48C150-7E7C-4BD0-9EE4-47D09BFF6A51}"/>
              </a:ext>
            </a:extLst>
          </p:cNvPr>
          <p:cNvSpPr/>
          <p:nvPr/>
        </p:nvSpPr>
        <p:spPr>
          <a:xfrm>
            <a:off x="2" y="0"/>
            <a:ext cx="356347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4588" y="2242786"/>
            <a:ext cx="5069644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4588" y="898182"/>
            <a:ext cx="5069644" cy="1039808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028649" y="898182"/>
            <a:ext cx="5069645" cy="3559518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4216495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317" y="3825688"/>
            <a:ext cx="4666130" cy="2577692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1999" cy="3429000"/>
          </a:xfrm>
          <a:solidFill>
            <a:schemeClr val="tx1">
              <a:lumMod val="50000"/>
              <a:lumOff val="5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AEA5AB-4EF7-481A-BCE1-F49C03DFBB7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63553" y="3825688"/>
            <a:ext cx="4666130" cy="2577692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1868507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4588" y="2242786"/>
            <a:ext cx="5069644" cy="4160594"/>
          </a:xfrm>
        </p:spPr>
        <p:txBody>
          <a:bodyPr tIns="0" bIns="0">
            <a:noAutofit/>
          </a:bodyPr>
          <a:lstStyle>
            <a:lvl1pPr>
              <a:spcBef>
                <a:spcPts val="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54588" y="898182"/>
            <a:ext cx="5069644" cy="1039808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6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3153868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BD1E7E2-737E-4113-A385-08091C3ADE33}"/>
              </a:ext>
            </a:extLst>
          </p:cNvPr>
          <p:cNvSpPr/>
          <p:nvPr/>
        </p:nvSpPr>
        <p:spPr>
          <a:xfrm>
            <a:off x="0" y="3427254"/>
            <a:ext cx="12292048" cy="3430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7" name="Rectangle 6"/>
          <p:cNvSpPr/>
          <p:nvPr/>
        </p:nvSpPr>
        <p:spPr>
          <a:xfrm>
            <a:off x="0" y="3427254"/>
            <a:ext cx="12292048" cy="34307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sv-FI" sz="1800"/>
          </a:p>
        </p:txBody>
      </p:sp>
      <p:sp>
        <p:nvSpPr>
          <p:cNvPr id="8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1258637" y="2000739"/>
            <a:ext cx="2156561" cy="321343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237" y="656135"/>
            <a:ext cx="6866261" cy="1039808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9" name="Picture Placeholder 19"/>
          <p:cNvSpPr>
            <a:spLocks noGrp="1"/>
          </p:cNvSpPr>
          <p:nvPr>
            <p:ph type="pic" sz="quarter" idx="12"/>
          </p:nvPr>
        </p:nvSpPr>
        <p:spPr>
          <a:xfrm>
            <a:off x="3766415" y="2000738"/>
            <a:ext cx="2156561" cy="321343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3"/>
          </p:nvPr>
        </p:nvSpPr>
        <p:spPr>
          <a:xfrm>
            <a:off x="6274193" y="2000738"/>
            <a:ext cx="2156561" cy="321343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8781971" y="2000737"/>
            <a:ext cx="2156561" cy="321343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sv-FI" dirty="0"/>
          </a:p>
        </p:txBody>
      </p:sp>
    </p:spTree>
    <p:extLst>
      <p:ext uri="{BB962C8B-B14F-4D97-AF65-F5344CB8AC3E}">
        <p14:creationId xmlns:p14="http://schemas.microsoft.com/office/powerpoint/2010/main" val="270203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96" y="656135"/>
            <a:ext cx="6695831" cy="10398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96" y="2000739"/>
            <a:ext cx="6695831" cy="416059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FI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12" y="294632"/>
            <a:ext cx="2170119" cy="2329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F1C6F0-3B5B-4495-A037-01736C0399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12" y="294632"/>
            <a:ext cx="2170119" cy="23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95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Segoe UI" panose="020B0502040204020203" pitchFamily="34" charset="0"/>
          <a:ea typeface="Roboto Medium" panose="02000000000000000000" pitchFamily="2" charset="0"/>
          <a:cs typeface="Segoe UI" panose="020B0502040204020203" pitchFamily="34" charset="0"/>
        </a:defRPr>
      </a:lvl1pPr>
    </p:titleStyle>
    <p:bodyStyle>
      <a:lvl1pPr marL="228594" indent="-228594" algn="l" defTabSz="914377" rtl="0" eaLnBrk="1" latinLnBrk="0" hangingPunct="1">
        <a:lnSpc>
          <a:spcPts val="3840"/>
        </a:lnSpc>
        <a:spcBef>
          <a:spcPts val="0"/>
        </a:spcBef>
        <a:spcAft>
          <a:spcPts val="120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anose="020B0502040204020203" pitchFamily="34" charset="0"/>
          <a:ea typeface="Roboto Light" panose="02000000000000000000" pitchFamily="2" charset="0"/>
          <a:cs typeface="Segoe UI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Roboto Light" panose="02000000000000000000" pitchFamily="2" charset="0"/>
          <a:cs typeface="Segoe UI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Roboto Light" panose="02000000000000000000" pitchFamily="2" charset="0"/>
          <a:cs typeface="Segoe UI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Roboto Light" panose="02000000000000000000" pitchFamily="2" charset="0"/>
          <a:cs typeface="Segoe UI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Roboto Light" panose="02000000000000000000" pitchFamily="2" charset="0"/>
          <a:cs typeface="Segoe UI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">
            <a:extLst>
              <a:ext uri="{FF2B5EF4-FFF2-40B4-BE49-F238E27FC236}">
                <a16:creationId xmlns:a16="http://schemas.microsoft.com/office/drawing/2014/main" id="{25034008-23A7-4C16-9A4F-0B79F3ED1C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170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0">
            <a:extLst>
              <a:ext uri="{FF2B5EF4-FFF2-40B4-BE49-F238E27FC236}">
                <a16:creationId xmlns:a16="http://schemas.microsoft.com/office/drawing/2014/main" id="{8438BF81-C043-463C-8729-9D82F131B5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1">
            <a:extLst>
              <a:ext uri="{FF2B5EF4-FFF2-40B4-BE49-F238E27FC236}">
                <a16:creationId xmlns:a16="http://schemas.microsoft.com/office/drawing/2014/main" id="{C7F86CD2-BDC8-41C9-845F-50C54B3B4B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55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2">
            <a:extLst>
              <a:ext uri="{FF2B5EF4-FFF2-40B4-BE49-F238E27FC236}">
                <a16:creationId xmlns:a16="http://schemas.microsoft.com/office/drawing/2014/main" id="{A2105B5A-D3DE-4F4E-8D94-40A42AC656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77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3">
            <a:extLst>
              <a:ext uri="{FF2B5EF4-FFF2-40B4-BE49-F238E27FC236}">
                <a16:creationId xmlns:a16="http://schemas.microsoft.com/office/drawing/2014/main" id="{CFF62D2F-8849-4856-B71C-36E1622AB4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9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4">
            <a:extLst>
              <a:ext uri="{FF2B5EF4-FFF2-40B4-BE49-F238E27FC236}">
                <a16:creationId xmlns:a16="http://schemas.microsoft.com/office/drawing/2014/main" id="{AE53D708-E6CF-4E3D-8534-DA3BF9EB87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64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5">
            <a:extLst>
              <a:ext uri="{FF2B5EF4-FFF2-40B4-BE49-F238E27FC236}">
                <a16:creationId xmlns:a16="http://schemas.microsoft.com/office/drawing/2014/main" id="{1B3BDAE3-049D-4018-90E7-316D1AF51F1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4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6">
            <a:extLst>
              <a:ext uri="{FF2B5EF4-FFF2-40B4-BE49-F238E27FC236}">
                <a16:creationId xmlns:a16="http://schemas.microsoft.com/office/drawing/2014/main" id="{6CB2D088-450A-4FCF-96DC-A9FE02D9AC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495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7">
            <a:extLst>
              <a:ext uri="{FF2B5EF4-FFF2-40B4-BE49-F238E27FC236}">
                <a16:creationId xmlns:a16="http://schemas.microsoft.com/office/drawing/2014/main" id="{C17F8282-7C09-4885-8DDC-4B955C0A85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64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8">
            <a:extLst>
              <a:ext uri="{FF2B5EF4-FFF2-40B4-BE49-F238E27FC236}">
                <a16:creationId xmlns:a16="http://schemas.microsoft.com/office/drawing/2014/main" id="{6576650B-B614-4265-9703-647866179A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2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19">
            <a:extLst>
              <a:ext uri="{FF2B5EF4-FFF2-40B4-BE49-F238E27FC236}">
                <a16:creationId xmlns:a16="http://schemas.microsoft.com/office/drawing/2014/main" id="{449DF6B5-C0EB-4EF6-B09A-8273DACC7E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735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">
            <a:extLst>
              <a:ext uri="{FF2B5EF4-FFF2-40B4-BE49-F238E27FC236}">
                <a16:creationId xmlns:a16="http://schemas.microsoft.com/office/drawing/2014/main" id="{BEDD1BBD-BEC6-4277-B631-7EE59F0E9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6069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0">
            <a:extLst>
              <a:ext uri="{FF2B5EF4-FFF2-40B4-BE49-F238E27FC236}">
                <a16:creationId xmlns:a16="http://schemas.microsoft.com/office/drawing/2014/main" id="{87216B69-989D-444E-AB2A-B4A4CDEA1E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29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1">
            <a:extLst>
              <a:ext uri="{FF2B5EF4-FFF2-40B4-BE49-F238E27FC236}">
                <a16:creationId xmlns:a16="http://schemas.microsoft.com/office/drawing/2014/main" id="{3229F9D3-A8DE-4682-954D-8D3EA7E895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73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2">
            <a:extLst>
              <a:ext uri="{FF2B5EF4-FFF2-40B4-BE49-F238E27FC236}">
                <a16:creationId xmlns:a16="http://schemas.microsoft.com/office/drawing/2014/main" id="{3E9ECE66-ACBC-4EB3-AC5D-F647E4227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91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3">
            <a:extLst>
              <a:ext uri="{FF2B5EF4-FFF2-40B4-BE49-F238E27FC236}">
                <a16:creationId xmlns:a16="http://schemas.microsoft.com/office/drawing/2014/main" id="{88D3887C-23F5-4E8C-82D8-B4A74DA1705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80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4">
            <a:extLst>
              <a:ext uri="{FF2B5EF4-FFF2-40B4-BE49-F238E27FC236}">
                <a16:creationId xmlns:a16="http://schemas.microsoft.com/office/drawing/2014/main" id="{4B672B39-7ACC-49D0-998F-00311E140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388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5">
            <a:extLst>
              <a:ext uri="{FF2B5EF4-FFF2-40B4-BE49-F238E27FC236}">
                <a16:creationId xmlns:a16="http://schemas.microsoft.com/office/drawing/2014/main" id="{459EE2E2-FFFB-4902-B917-C6A911CF71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6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6">
            <a:extLst>
              <a:ext uri="{FF2B5EF4-FFF2-40B4-BE49-F238E27FC236}">
                <a16:creationId xmlns:a16="http://schemas.microsoft.com/office/drawing/2014/main" id="{D2D5E5D3-597B-44D1-8026-2F480F7AC8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5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7">
            <a:extLst>
              <a:ext uri="{FF2B5EF4-FFF2-40B4-BE49-F238E27FC236}">
                <a16:creationId xmlns:a16="http://schemas.microsoft.com/office/drawing/2014/main" id="{4247EF49-20A2-4990-A228-1DB9092D6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28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8">
            <a:extLst>
              <a:ext uri="{FF2B5EF4-FFF2-40B4-BE49-F238E27FC236}">
                <a16:creationId xmlns:a16="http://schemas.microsoft.com/office/drawing/2014/main" id="{1BE7544E-4FA3-40E7-B029-296F742C2C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39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29">
            <a:extLst>
              <a:ext uri="{FF2B5EF4-FFF2-40B4-BE49-F238E27FC236}">
                <a16:creationId xmlns:a16="http://schemas.microsoft.com/office/drawing/2014/main" id="{954C3493-C5B8-4303-9176-7CC14770D0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74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3">
            <a:extLst>
              <a:ext uri="{FF2B5EF4-FFF2-40B4-BE49-F238E27FC236}">
                <a16:creationId xmlns:a16="http://schemas.microsoft.com/office/drawing/2014/main" id="{8F21AAD2-115A-4DB5-AA92-9E621B8565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13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30">
            <a:extLst>
              <a:ext uri="{FF2B5EF4-FFF2-40B4-BE49-F238E27FC236}">
                <a16:creationId xmlns:a16="http://schemas.microsoft.com/office/drawing/2014/main" id="{A1A58CE9-BD1D-47A9-99E7-0B2D5263B7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293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31">
            <a:extLst>
              <a:ext uri="{FF2B5EF4-FFF2-40B4-BE49-F238E27FC236}">
                <a16:creationId xmlns:a16="http://schemas.microsoft.com/office/drawing/2014/main" id="{CFC193CF-316A-4041-B063-DDB03D00BE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3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4">
            <a:extLst>
              <a:ext uri="{FF2B5EF4-FFF2-40B4-BE49-F238E27FC236}">
                <a16:creationId xmlns:a16="http://schemas.microsoft.com/office/drawing/2014/main" id="{9A1597EB-DA9C-4E71-9C16-408A1A90A3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71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5">
            <a:extLst>
              <a:ext uri="{FF2B5EF4-FFF2-40B4-BE49-F238E27FC236}">
                <a16:creationId xmlns:a16="http://schemas.microsoft.com/office/drawing/2014/main" id="{E78CBD8A-FC66-4330-ADFA-8EEBBCB90B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01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6">
            <a:extLst>
              <a:ext uri="{FF2B5EF4-FFF2-40B4-BE49-F238E27FC236}">
                <a16:creationId xmlns:a16="http://schemas.microsoft.com/office/drawing/2014/main" id="{65B9A8BF-893D-4C9A-B527-C425E7FDCA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66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7">
            <a:extLst>
              <a:ext uri="{FF2B5EF4-FFF2-40B4-BE49-F238E27FC236}">
                <a16:creationId xmlns:a16="http://schemas.microsoft.com/office/drawing/2014/main" id="{6A191F55-50B8-4465-AA06-E80B22C31E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708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8">
            <a:extLst>
              <a:ext uri="{FF2B5EF4-FFF2-40B4-BE49-F238E27FC236}">
                <a16:creationId xmlns:a16="http://schemas.microsoft.com/office/drawing/2014/main" id="{FDBA44F1-494F-45CE-A9D5-B28D36C934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76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esentation om folkhälsan20219">
            <a:extLst>
              <a:ext uri="{FF2B5EF4-FFF2-40B4-BE49-F238E27FC236}">
                <a16:creationId xmlns:a16="http://schemas.microsoft.com/office/drawing/2014/main" id="{DCBBF896-346E-4446-BCDF-B946AAA63C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75578"/>
      </p:ext>
    </p:extLst>
  </p:cSld>
  <p:clrMapOvr>
    <a:masterClrMapping/>
  </p:clrMapOvr>
</p:sld>
</file>

<file path=ppt/theme/theme1.xml><?xml version="1.0" encoding="utf-8"?>
<a:theme xmlns:a="http://schemas.openxmlformats.org/drawingml/2006/main" name="Fh grund">
  <a:themeElements>
    <a:clrScheme name="Folkhälsan RGB">
      <a:dk1>
        <a:sysClr val="windowText" lastClr="000000"/>
      </a:dk1>
      <a:lt1>
        <a:sysClr val="window" lastClr="FFFFFF"/>
      </a:lt1>
      <a:dk2>
        <a:srgbClr val="343434"/>
      </a:dk2>
      <a:lt2>
        <a:srgbClr val="EEDFD0"/>
      </a:lt2>
      <a:accent1>
        <a:srgbClr val="004A88"/>
      </a:accent1>
      <a:accent2>
        <a:srgbClr val="D31D63"/>
      </a:accent2>
      <a:accent3>
        <a:srgbClr val="798F2C"/>
      </a:accent3>
      <a:accent4>
        <a:srgbClr val="CE7125"/>
      </a:accent4>
      <a:accent5>
        <a:srgbClr val="FFC12C"/>
      </a:accent5>
      <a:accent6>
        <a:srgbClr val="9B0057"/>
      </a:accent6>
      <a:hlink>
        <a:srgbClr val="004A88"/>
      </a:hlink>
      <a:folHlink>
        <a:srgbClr val="343434"/>
      </a:folHlink>
    </a:clrScheme>
    <a:fontScheme name="Folkhälsan powerpoint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 grund" id="{A0337D01-5A35-4E14-83EC-D9F0E33F1831}" vid="{23A4C334-1605-41B9-90F3-D9590BE262F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Fh grund</Template>
  <TotalTime>1</TotalTime>
  <Words>0</Words>
  <Application>Microsoft Office PowerPoint</Application>
  <PresentationFormat>Widescreen</PresentationFormat>
  <Paragraphs>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Georgia</vt:lpstr>
      <vt:lpstr>Roboto Light</vt:lpstr>
      <vt:lpstr>Roboto Medium</vt:lpstr>
      <vt:lpstr>Segoe UI</vt:lpstr>
      <vt:lpstr>Fh grund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Jonas Jernström</dc:creator>
  <cp:lastModifiedBy>Jonas Jernström</cp:lastModifiedBy>
  <cp:revision>1</cp:revision>
  <dcterms:created xsi:type="dcterms:W3CDTF">2022-11-04T07:52:33Z</dcterms:created>
  <dcterms:modified xsi:type="dcterms:W3CDTF">2022-11-04T07:53:34Z</dcterms:modified>
</cp:coreProperties>
</file>