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7.xml" ContentType="application/vnd.openxmlformats-officedocument.presentationml.notesSlide+xml"/>
  <Override PartName="/ppt/charts/chart31.xml" ContentType="application/vnd.openxmlformats-officedocument.drawingml.chart+xml"/>
  <Override PartName="/ppt/notesSlides/notesSlide8.xml" ContentType="application/vnd.openxmlformats-officedocument.presentationml.notesSlide+xml"/>
  <Override PartName="/ppt/charts/chart32.xml" ContentType="application/vnd.openxmlformats-officedocument.drawingml.chart+xml"/>
  <Override PartName="/ppt/notesSlides/notesSlide9.xml" ContentType="application/vnd.openxmlformats-officedocument.presentationml.notesSlide+xml"/>
  <Override PartName="/ppt/charts/chart33.xml" ContentType="application/vnd.openxmlformats-officedocument.drawingml.chart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8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9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0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46"/>
  </p:notesMasterIdLst>
  <p:sldIdLst>
    <p:sldId id="256" r:id="rId2"/>
    <p:sldId id="260" r:id="rId3"/>
    <p:sldId id="381" r:id="rId4"/>
    <p:sldId id="474" r:id="rId5"/>
    <p:sldId id="547" r:id="rId6"/>
    <p:sldId id="558" r:id="rId7"/>
    <p:sldId id="493" r:id="rId8"/>
    <p:sldId id="559" r:id="rId9"/>
    <p:sldId id="475" r:id="rId10"/>
    <p:sldId id="564" r:id="rId11"/>
    <p:sldId id="390" r:id="rId12"/>
    <p:sldId id="560" r:id="rId13"/>
    <p:sldId id="561" r:id="rId14"/>
    <p:sldId id="465" r:id="rId15"/>
    <p:sldId id="548" r:id="rId16"/>
    <p:sldId id="499" r:id="rId17"/>
    <p:sldId id="550" r:id="rId18"/>
    <p:sldId id="553" r:id="rId19"/>
    <p:sldId id="487" r:id="rId20"/>
    <p:sldId id="395" r:id="rId21"/>
    <p:sldId id="562" r:id="rId22"/>
    <p:sldId id="521" r:id="rId23"/>
    <p:sldId id="563" r:id="rId24"/>
    <p:sldId id="529" r:id="rId25"/>
    <p:sldId id="463" r:id="rId26"/>
    <p:sldId id="554" r:id="rId27"/>
    <p:sldId id="442" r:id="rId28"/>
    <p:sldId id="528" r:id="rId29"/>
    <p:sldId id="536" r:id="rId30"/>
    <p:sldId id="502" r:id="rId31"/>
    <p:sldId id="556" r:id="rId32"/>
    <p:sldId id="453" r:id="rId33"/>
    <p:sldId id="557" r:id="rId34"/>
    <p:sldId id="441" r:id="rId35"/>
    <p:sldId id="482" r:id="rId36"/>
    <p:sldId id="503" r:id="rId37"/>
    <p:sldId id="504" r:id="rId38"/>
    <p:sldId id="505" r:id="rId39"/>
    <p:sldId id="506" r:id="rId40"/>
    <p:sldId id="546" r:id="rId41"/>
    <p:sldId id="508" r:id="rId42"/>
    <p:sldId id="530" r:id="rId43"/>
    <p:sldId id="571" r:id="rId44"/>
    <p:sldId id="572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  <p:embeddedFont>
      <p:font typeface="Segoe UI" panose="020B0502040204020203" pitchFamily="34" charset="0"/>
      <p:regular r:id="rId57"/>
      <p:bold r:id="rId58"/>
      <p:italic r:id="rId59"/>
      <p:boldItalic r:id="rId60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32"/>
        <p:guide pos="2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10.1</c:v>
                </c:pt>
                <c:pt idx="1">
                  <c:v>28.8</c:v>
                </c:pt>
                <c:pt idx="2">
                  <c:v>30.2</c:v>
                </c:pt>
                <c:pt idx="3">
                  <c:v>23.2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5.4</c:v>
                </c:pt>
                <c:pt idx="1">
                  <c:v>21.5</c:v>
                </c:pt>
                <c:pt idx="2">
                  <c:v>30.1</c:v>
                </c:pt>
                <c:pt idx="3">
                  <c:v>31.9</c:v>
                </c:pt>
                <c:pt idx="4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16.2</c:v>
                </c:pt>
                <c:pt idx="1">
                  <c:v>37.299999999999997</c:v>
                </c:pt>
                <c:pt idx="2">
                  <c:v>31.6</c:v>
                </c:pt>
                <c:pt idx="3">
                  <c:v>12.7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2-4C07-96B2-0B6F449DC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Nej, aldrig</c:v>
                </c:pt>
                <c:pt idx="1">
                  <c:v>Ja, någon gång per termin</c:v>
                </c:pt>
                <c:pt idx="2">
                  <c:v>Ja, en eller flera gånger per månad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79.8</c:v>
                </c:pt>
                <c:pt idx="1">
                  <c:v>16.7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Nej, aldrig</c:v>
                </c:pt>
                <c:pt idx="1">
                  <c:v>Ja, någon gång per termin</c:v>
                </c:pt>
                <c:pt idx="2">
                  <c:v>Ja, en eller flera gånger per månad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79.5</c:v>
                </c:pt>
                <c:pt idx="1">
                  <c:v>16.8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Nej, aldrig</c:v>
                </c:pt>
                <c:pt idx="1">
                  <c:v>Ja, någon gång per termin</c:v>
                </c:pt>
                <c:pt idx="2">
                  <c:v>Ja, en eller flera gånger per månad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82.8</c:v>
                </c:pt>
                <c:pt idx="1">
                  <c:v>14.2</c:v>
                </c:pt>
                <c:pt idx="2">
                  <c:v>2.9000000000000004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1-45C9-920E-0D09410C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Alltid</c:v>
                </c:pt>
                <c:pt idx="1">
                  <c:v>För det mesta</c:v>
                </c:pt>
                <c:pt idx="2">
                  <c:v>Ibland</c:v>
                </c:pt>
                <c:pt idx="3">
                  <c:v>För det mesta inte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55.4</c:v>
                </c:pt>
                <c:pt idx="1">
                  <c:v>34.5</c:v>
                </c:pt>
                <c:pt idx="2">
                  <c:v>7.6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Alltid</c:v>
                </c:pt>
                <c:pt idx="1">
                  <c:v>För det mesta</c:v>
                </c:pt>
                <c:pt idx="2">
                  <c:v>Ibland</c:v>
                </c:pt>
                <c:pt idx="3">
                  <c:v>För det mesta inte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57</c:v>
                </c:pt>
                <c:pt idx="1">
                  <c:v>35.799999999999997</c:v>
                </c:pt>
                <c:pt idx="2">
                  <c:v>6.4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Alltid</c:v>
                </c:pt>
                <c:pt idx="1">
                  <c:v>För det mesta</c:v>
                </c:pt>
                <c:pt idx="2">
                  <c:v>Ibland</c:v>
                </c:pt>
                <c:pt idx="3">
                  <c:v>För det mesta inte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53.5</c:v>
                </c:pt>
                <c:pt idx="1">
                  <c:v>34.700000000000003</c:v>
                </c:pt>
                <c:pt idx="2">
                  <c:v>8.1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1-45C9-920E-0D09410C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71.099999999999994</c:v>
                </c:pt>
                <c:pt idx="1">
                  <c:v>20.7</c:v>
                </c:pt>
                <c:pt idx="2">
                  <c:v>3.8</c:v>
                </c:pt>
                <c:pt idx="3">
                  <c:v>16</c:v>
                </c:pt>
                <c:pt idx="4">
                  <c:v>24</c:v>
                </c:pt>
                <c:pt idx="5">
                  <c:v>55.3</c:v>
                </c:pt>
                <c:pt idx="6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66.8</c:v>
                </c:pt>
                <c:pt idx="1">
                  <c:v>21.3</c:v>
                </c:pt>
                <c:pt idx="2">
                  <c:v>3.5</c:v>
                </c:pt>
                <c:pt idx="3">
                  <c:v>19.8</c:v>
                </c:pt>
                <c:pt idx="4">
                  <c:v>31.7</c:v>
                </c:pt>
                <c:pt idx="5">
                  <c:v>68.099999999999994</c:v>
                </c:pt>
                <c:pt idx="6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79.400000000000006</c:v>
                </c:pt>
                <c:pt idx="1">
                  <c:v>20.100000000000001</c:v>
                </c:pt>
                <c:pt idx="2">
                  <c:v>3.9</c:v>
                </c:pt>
                <c:pt idx="3">
                  <c:v>12.8</c:v>
                </c:pt>
                <c:pt idx="4">
                  <c:v>17.399999999999999</c:v>
                </c:pt>
                <c:pt idx="5">
                  <c:v>41.3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4-42E2-8F35-02BD43ED4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73.8</c:v>
                </c:pt>
                <c:pt idx="1">
                  <c:v>24</c:v>
                </c:pt>
                <c:pt idx="2">
                  <c:v>4.8</c:v>
                </c:pt>
                <c:pt idx="3">
                  <c:v>16.3</c:v>
                </c:pt>
                <c:pt idx="4">
                  <c:v>26.1</c:v>
                </c:pt>
                <c:pt idx="5">
                  <c:v>60.4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71.099999999999994</c:v>
                </c:pt>
                <c:pt idx="1">
                  <c:v>20.7</c:v>
                </c:pt>
                <c:pt idx="2">
                  <c:v>3.8</c:v>
                </c:pt>
                <c:pt idx="3">
                  <c:v>16</c:v>
                </c:pt>
                <c:pt idx="4">
                  <c:v>24</c:v>
                </c:pt>
                <c:pt idx="5">
                  <c:v>55.3</c:v>
                </c:pt>
                <c:pt idx="6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14.700000000000001</c:v>
                </c:pt>
                <c:pt idx="1">
                  <c:v>10.5</c:v>
                </c:pt>
                <c:pt idx="2">
                  <c:v>3.7</c:v>
                </c:pt>
                <c:pt idx="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13.3</c:v>
                </c:pt>
                <c:pt idx="1">
                  <c:v>7.8000000000000007</c:v>
                </c:pt>
                <c:pt idx="2">
                  <c:v>3.7</c:v>
                </c:pt>
                <c:pt idx="3">
                  <c:v>12.100000000000001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14.7</c:v>
                </c:pt>
                <c:pt idx="1">
                  <c:v>12.000000000000002</c:v>
                </c:pt>
                <c:pt idx="2">
                  <c:v>4.2</c:v>
                </c:pt>
                <c:pt idx="3">
                  <c:v>15.899999999999999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C-4B79-8F96-9074654B3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5505835995566026"/>
          <c:w val="0.12490400505492369"/>
          <c:h val="0.348693305711955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18</c:v>
                </c:pt>
                <c:pt idx="1">
                  <c:v>14.7</c:v>
                </c:pt>
                <c:pt idx="2">
                  <c:v>6.5</c:v>
                </c:pt>
                <c:pt idx="3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14.7</c:v>
                </c:pt>
                <c:pt idx="1">
                  <c:v>10.5</c:v>
                </c:pt>
                <c:pt idx="2">
                  <c:v>3.7</c:v>
                </c:pt>
                <c:pt idx="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5505835995566026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3380480217751"/>
          <c:y val="3.9249326607398251E-2"/>
          <c:w val="0.74528762029746287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0.00</c:formatCode>
                <c:ptCount val="3"/>
                <c:pt idx="0">
                  <c:v>23.852183650615903</c:v>
                </c:pt>
                <c:pt idx="1">
                  <c:v>11.08622620380739</c:v>
                </c:pt>
                <c:pt idx="2">
                  <c:v>4.591265397536394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0.00</c:formatCode>
                <c:ptCount val="3"/>
                <c:pt idx="0">
                  <c:v>23.209876543209877</c:v>
                </c:pt>
                <c:pt idx="1">
                  <c:v>10.617283950617285</c:v>
                </c:pt>
                <c:pt idx="2">
                  <c:v>5.1851851851851851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Blad1!$D$2:$D$4</c:f>
              <c:numCache>
                <c:formatCode>0.00</c:formatCode>
                <c:ptCount val="3"/>
                <c:pt idx="0">
                  <c:v>21.515892420537895</c:v>
                </c:pt>
                <c:pt idx="1">
                  <c:v>8.8019559902200495</c:v>
                </c:pt>
                <c:pt idx="2">
                  <c:v>2.9339853300733498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C-451C-A5B5-33F990C6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51278312433168"/>
          <c:y val="0.32671279018410004"/>
          <c:w val="0.11294400699912512"/>
          <c:h val="0.23364596661528164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0.00</c:formatCode>
                <c:ptCount val="3"/>
                <c:pt idx="0">
                  <c:v>11.29032258064516</c:v>
                </c:pt>
                <c:pt idx="1">
                  <c:v>3.5483870967741935</c:v>
                </c:pt>
                <c:pt idx="2">
                  <c:v>1.2903225806451613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0.00</c:formatCode>
                <c:ptCount val="3"/>
                <c:pt idx="0">
                  <c:v>22.491349480968857</c:v>
                </c:pt>
                <c:pt idx="1">
                  <c:v>7.2664359861591699</c:v>
                </c:pt>
                <c:pt idx="2">
                  <c:v>3.4602076124567476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Blad1!$D$2:$D$4</c:f>
              <c:numCache>
                <c:formatCode>0.00</c:formatCode>
                <c:ptCount val="3"/>
                <c:pt idx="0">
                  <c:v>38.435374149659864</c:v>
                </c:pt>
                <c:pt idx="1">
                  <c:v>22.789115646258505</c:v>
                </c:pt>
                <c:pt idx="2">
                  <c:v>9.183673469387756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2-46EE-8A81-7BEADCA8A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3500534655389"/>
          <c:y val="0.32671279018410004"/>
          <c:w val="0.14226499465344611"/>
          <c:h val="0.23364596661528164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3380480217751"/>
          <c:y val="3.9249326607398251E-2"/>
          <c:w val="0.74528762029746287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0.00</c:formatCode>
                <c:ptCount val="3"/>
                <c:pt idx="0">
                  <c:v>23.18</c:v>
                </c:pt>
                <c:pt idx="1">
                  <c:v>11.76</c:v>
                </c:pt>
                <c:pt idx="2">
                  <c:v>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0.00</c:formatCode>
                <c:ptCount val="3"/>
                <c:pt idx="0">
                  <c:v>23.852183650615903</c:v>
                </c:pt>
                <c:pt idx="1">
                  <c:v>11.08622620380739</c:v>
                </c:pt>
                <c:pt idx="2">
                  <c:v>4.591265397536394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51278312433168"/>
          <c:y val="0.32671279018410004"/>
          <c:w val="0.11294400699912512"/>
          <c:h val="0.23364596661528164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8036058079872"/>
          <c:y val="5.747992286571333E-2"/>
          <c:w val="0.73676454250181356"/>
          <c:h val="0.80258622057866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10.6</c:v>
                </c:pt>
                <c:pt idx="1">
                  <c:v>40.4</c:v>
                </c:pt>
                <c:pt idx="2">
                  <c:v>5.3</c:v>
                </c:pt>
                <c:pt idx="3">
                  <c:v>1.1000000000000001</c:v>
                </c:pt>
                <c:pt idx="4">
                  <c:v>34</c:v>
                </c:pt>
                <c:pt idx="5">
                  <c:v>11.7</c:v>
                </c:pt>
                <c:pt idx="6">
                  <c:v>17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9.1</c:v>
                </c:pt>
                <c:pt idx="1">
                  <c:v>15.9</c:v>
                </c:pt>
                <c:pt idx="2">
                  <c:v>5.7</c:v>
                </c:pt>
                <c:pt idx="3">
                  <c:v>1.1000000000000001</c:v>
                </c:pt>
                <c:pt idx="4">
                  <c:v>19.3</c:v>
                </c:pt>
                <c:pt idx="5">
                  <c:v>13.6</c:v>
                </c:pt>
                <c:pt idx="6">
                  <c:v>18.2</c:v>
                </c:pt>
                <c:pt idx="7">
                  <c:v>0</c:v>
                </c:pt>
                <c:pt idx="8">
                  <c:v>3.4</c:v>
                </c:pt>
                <c:pt idx="9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00">
                <a:latin typeface="Calibri Light" pitchFamily="34" charset="0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7556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6529741326593967"/>
          <c:y val="0.23179964130969574"/>
          <c:w val="0.13470258673406038"/>
          <c:h val="0.21421508721253193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11.9</c:v>
                </c:pt>
                <c:pt idx="1">
                  <c:v>32.6</c:v>
                </c:pt>
                <c:pt idx="2">
                  <c:v>31.6</c:v>
                </c:pt>
                <c:pt idx="3">
                  <c:v>19.7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10.8</c:v>
                </c:pt>
                <c:pt idx="1">
                  <c:v>30.9</c:v>
                </c:pt>
                <c:pt idx="2">
                  <c:v>26</c:v>
                </c:pt>
                <c:pt idx="3">
                  <c:v>23.6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7.5</c:v>
                </c:pt>
                <c:pt idx="1">
                  <c:v>22.9</c:v>
                </c:pt>
                <c:pt idx="2">
                  <c:v>32.799999999999997</c:v>
                </c:pt>
                <c:pt idx="3">
                  <c:v>26.6</c:v>
                </c:pt>
                <c:pt idx="4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E-4345-A55B-88C22C891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047341304559"/>
          <c:y val="5.747995735276612E-2"/>
          <c:w val="0.76984057548362006"/>
          <c:h val="0.8151840271715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2.9</c:v>
                </c:pt>
                <c:pt idx="1">
                  <c:v>5.7</c:v>
                </c:pt>
                <c:pt idx="2">
                  <c:v>5.7</c:v>
                </c:pt>
                <c:pt idx="3">
                  <c:v>2.9</c:v>
                </c:pt>
                <c:pt idx="4">
                  <c:v>17.100000000000001</c:v>
                </c:pt>
                <c:pt idx="5">
                  <c:v>2.9</c:v>
                </c:pt>
                <c:pt idx="6">
                  <c:v>5.7</c:v>
                </c:pt>
                <c:pt idx="7">
                  <c:v>0</c:v>
                </c:pt>
                <c:pt idx="8">
                  <c:v>2.9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4.7</c:v>
                </c:pt>
                <c:pt idx="1">
                  <c:v>23.4</c:v>
                </c:pt>
                <c:pt idx="2">
                  <c:v>10.9</c:v>
                </c:pt>
                <c:pt idx="3">
                  <c:v>1.6</c:v>
                </c:pt>
                <c:pt idx="4">
                  <c:v>29.7</c:v>
                </c:pt>
                <c:pt idx="5">
                  <c:v>17.2</c:v>
                </c:pt>
                <c:pt idx="6">
                  <c:v>9.4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Blad1!$D$2:$D$11</c:f>
              <c:numCache>
                <c:formatCode>General</c:formatCode>
                <c:ptCount val="10"/>
                <c:pt idx="0">
                  <c:v>12.4</c:v>
                </c:pt>
                <c:pt idx="1">
                  <c:v>38.9</c:v>
                </c:pt>
                <c:pt idx="2">
                  <c:v>5.3</c:v>
                </c:pt>
                <c:pt idx="3">
                  <c:v>0</c:v>
                </c:pt>
                <c:pt idx="4">
                  <c:v>27.4</c:v>
                </c:pt>
                <c:pt idx="5">
                  <c:v>15.9</c:v>
                </c:pt>
                <c:pt idx="6">
                  <c:v>25.7</c:v>
                </c:pt>
                <c:pt idx="7">
                  <c:v>0</c:v>
                </c:pt>
                <c:pt idx="8">
                  <c:v>2.7</c:v>
                </c:pt>
                <c:pt idx="9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4-4EAC-8580-0464AA352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00">
                <a:latin typeface="Calibri Light" pitchFamily="34" charset="0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7556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9154685525420441"/>
          <c:y val="0.2595148158141159"/>
          <c:w val="9.8846602508019812E-2"/>
          <c:h val="0.20979276112178011"/>
        </c:manualLayout>
      </c:layout>
      <c:overlay val="0"/>
      <c:txPr>
        <a:bodyPr/>
        <a:lstStyle/>
        <a:p>
          <a:pPr>
            <a:defRPr sz="18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6.4</c:v>
                </c:pt>
                <c:pt idx="2">
                  <c:v>10.6</c:v>
                </c:pt>
                <c:pt idx="3">
                  <c:v>34</c:v>
                </c:pt>
                <c:pt idx="4">
                  <c:v>35.1</c:v>
                </c:pt>
                <c:pt idx="5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14.9</c:v>
                </c:pt>
                <c:pt idx="1">
                  <c:v>18.399999999999999</c:v>
                </c:pt>
                <c:pt idx="2">
                  <c:v>1.1000000000000001</c:v>
                </c:pt>
                <c:pt idx="3">
                  <c:v>33.299999999999997</c:v>
                </c:pt>
                <c:pt idx="4">
                  <c:v>18.399999999999999</c:v>
                </c:pt>
                <c:pt idx="5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 baseline="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168830644164"/>
          <c:y val="0.37708646850686628"/>
          <c:w val="0.15885462233887432"/>
          <c:h val="0.20647597513694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5.9</c:v>
                </c:pt>
                <c:pt idx="2">
                  <c:v>2.9</c:v>
                </c:pt>
                <c:pt idx="3">
                  <c:v>8.8000000000000007</c:v>
                </c:pt>
                <c:pt idx="4">
                  <c:v>17.600000000000001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14.1</c:v>
                </c:pt>
                <c:pt idx="1">
                  <c:v>12.5</c:v>
                </c:pt>
                <c:pt idx="2">
                  <c:v>9.4</c:v>
                </c:pt>
                <c:pt idx="3">
                  <c:v>26.6</c:v>
                </c:pt>
                <c:pt idx="4">
                  <c:v>17.2</c:v>
                </c:pt>
                <c:pt idx="5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21.2</c:v>
                </c:pt>
                <c:pt idx="1">
                  <c:v>15</c:v>
                </c:pt>
                <c:pt idx="2">
                  <c:v>6.2</c:v>
                </c:pt>
                <c:pt idx="3">
                  <c:v>48.7</c:v>
                </c:pt>
                <c:pt idx="4">
                  <c:v>34.5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6-4C6D-AA4E-3F998A3EA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 baseline="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168830644164"/>
          <c:y val="0.37708646850686628"/>
          <c:w val="0.12980284100664666"/>
          <c:h val="0.361465098154077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21</c:v>
                </c:pt>
                <c:pt idx="1">
                  <c:v>15.9</c:v>
                </c:pt>
                <c:pt idx="2">
                  <c:v>6.2</c:v>
                </c:pt>
                <c:pt idx="3">
                  <c:v>37.4</c:v>
                </c:pt>
                <c:pt idx="4">
                  <c:v>17.899999999999999</c:v>
                </c:pt>
                <c:pt idx="5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17.100000000000001</c:v>
                </c:pt>
                <c:pt idx="1">
                  <c:v>12.8</c:v>
                </c:pt>
                <c:pt idx="2">
                  <c:v>6.6</c:v>
                </c:pt>
                <c:pt idx="3">
                  <c:v>35.5</c:v>
                </c:pt>
                <c:pt idx="4">
                  <c:v>26.5</c:v>
                </c:pt>
                <c:pt idx="5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 baseline="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168830644164"/>
          <c:y val="0.37708646850686628"/>
          <c:w val="0.15885462233887432"/>
          <c:h val="0.20647597513694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1.5</c:v>
                </c:pt>
                <c:pt idx="1">
                  <c:v>4.5</c:v>
                </c:pt>
                <c:pt idx="2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79B-94A0-747E6991FE2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3.7</c:v>
                </c:pt>
                <c:pt idx="1">
                  <c:v>2.9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4A6-A59A-46B2FAD5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44032"/>
        <c:axId val="107645568"/>
      </c:barChart>
      <c:catAx>
        <c:axId val="107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5568"/>
        <c:crosses val="autoZero"/>
        <c:auto val="1"/>
        <c:lblAlgn val="ctr"/>
        <c:lblOffset val="100"/>
        <c:noMultiLvlLbl val="0"/>
      </c:catAx>
      <c:valAx>
        <c:axId val="107645568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5.0999999999999996</c:v>
                </c:pt>
                <c:pt idx="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79B-94A0-747E6991FE2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</c:v>
                </c:pt>
                <c:pt idx="1">
                  <c:v>3.9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4A6-A59A-46B2FAD5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44032"/>
        <c:axId val="107645568"/>
      </c:barChart>
      <c:catAx>
        <c:axId val="107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5568"/>
        <c:crosses val="autoZero"/>
        <c:auto val="1"/>
        <c:lblAlgn val="ctr"/>
        <c:lblOffset val="100"/>
        <c:noMultiLvlLbl val="0"/>
      </c:catAx>
      <c:valAx>
        <c:axId val="107645568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63327500729073"/>
          <c:y val="0.38283344340198983"/>
          <c:w val="9.6107465733449984E-2"/>
          <c:h val="0.195048434996043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1429607179159E-2"/>
          <c:y val="0.10548579179427825"/>
          <c:w val="0.73482912533347888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1.9</c:v>
                </c:pt>
                <c:pt idx="1">
                  <c:v>1.9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1.4</c:v>
                </c:pt>
                <c:pt idx="1">
                  <c:v>2.4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5.8</c:v>
                </c:pt>
                <c:pt idx="1">
                  <c:v>7.5</c:v>
                </c:pt>
                <c:pt idx="2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4-49F9-BBA3-BCF48B7FC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Gy 1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9.8000000000000007</c:v>
                </c:pt>
                <c:pt idx="1">
                  <c:v>5.3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4-49F9-BBA3-BCF48B7FCC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Gy 2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Blad1!$F$2:$F$4</c:f>
              <c:numCache>
                <c:formatCode>General</c:formatCode>
                <c:ptCount val="3"/>
                <c:pt idx="0">
                  <c:v>12.6</c:v>
                </c:pt>
                <c:pt idx="1">
                  <c:v>9</c:v>
                </c:pt>
                <c:pt idx="2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4-49F9-BBA3-BCF48B7FC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93488688757201"/>
          <c:y val="0.24071662020969478"/>
          <c:w val="0.12022268436192592"/>
          <c:h val="0.38729693383985525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5281909205801"/>
          <c:y val="4.4861391929187831E-2"/>
          <c:w val="0.59491068824729876"/>
          <c:h val="0.843173265004599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Nej, mina föräldrar tillåter inte att jag dricker alkohol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Åk 7</c:v>
                </c:pt>
                <c:pt idx="1">
                  <c:v>Åk 8</c:v>
                </c:pt>
                <c:pt idx="2">
                  <c:v>Åk 9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90.9</c:v>
                </c:pt>
                <c:pt idx="1">
                  <c:v>85.3</c:v>
                </c:pt>
                <c:pt idx="2">
                  <c:v>81.900000000000006</c:v>
                </c:pt>
                <c:pt idx="3">
                  <c:v>71.400000000000006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9-4618-B4BB-C50F1295CA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om de tillåter att jag dricker alkohol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Åk 7</c:v>
                </c:pt>
                <c:pt idx="1">
                  <c:v>Åk 8</c:v>
                </c:pt>
                <c:pt idx="2">
                  <c:v>Åk 9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7.5</c:v>
                </c:pt>
                <c:pt idx="1">
                  <c:v>11.5</c:v>
                </c:pt>
                <c:pt idx="2">
                  <c:v>14.3</c:v>
                </c:pt>
                <c:pt idx="3">
                  <c:v>17</c:v>
                </c:pt>
                <c:pt idx="4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9-4618-B4BB-C50F1295CA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Mina föräldrar tillåter att jag dricker alkohol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Åk 7</c:v>
                </c:pt>
                <c:pt idx="1">
                  <c:v>Åk 8</c:v>
                </c:pt>
                <c:pt idx="2">
                  <c:v>Åk 9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1.6</c:v>
                </c:pt>
                <c:pt idx="1">
                  <c:v>2.1</c:v>
                </c:pt>
                <c:pt idx="2">
                  <c:v>3.7</c:v>
                </c:pt>
                <c:pt idx="3">
                  <c:v>11.6</c:v>
                </c:pt>
                <c:pt idx="4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9-4618-B4BB-C50F1295C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66240"/>
        <c:axId val="93896704"/>
      </c:barChart>
      <c:catAx>
        <c:axId val="938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96704"/>
        <c:crosses val="autoZero"/>
        <c:auto val="1"/>
        <c:lblAlgn val="ctr"/>
        <c:lblOffset val="100"/>
        <c:noMultiLvlLbl val="0"/>
      </c:catAx>
      <c:valAx>
        <c:axId val="93896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44128511713804"/>
          <c:y val="9.4981112306927809E-2"/>
          <c:w val="0.23129945562360321"/>
          <c:h val="0.68376608469843903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4187632230445"/>
          <c:y val="5.0473457250976198E-2"/>
          <c:w val="0.68888924595388079"/>
          <c:h val="0.78151058680771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91.2</c:v>
                </c:pt>
                <c:pt idx="1">
                  <c:v>90.6</c:v>
                </c:pt>
                <c:pt idx="2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3-40DD-9D47-28D0942DAF3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92.7</c:v>
                </c:pt>
                <c:pt idx="1">
                  <c:v>93</c:v>
                </c:pt>
                <c:pt idx="2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9-48A7-8215-D13A76F2245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91.1</c:v>
                </c:pt>
                <c:pt idx="1">
                  <c:v>90.5</c:v>
                </c:pt>
                <c:pt idx="2">
                  <c:v>81.900000000000006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B-427C-8BE1-FF8AF9727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26912"/>
        <c:axId val="88328448"/>
      </c:barChart>
      <c:catAx>
        <c:axId val="883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60" baseline="0"/>
            </a:pPr>
            <a:endParaRPr lang="sv-FI"/>
          </a:p>
        </c:txPr>
        <c:crossAx val="88328448"/>
        <c:crosses val="autoZero"/>
        <c:auto val="1"/>
        <c:lblAlgn val="ctr"/>
        <c:lblOffset val="100"/>
        <c:noMultiLvlLbl val="0"/>
      </c:catAx>
      <c:valAx>
        <c:axId val="8832844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sv-SE" b="0"/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832691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6954619864079752"/>
          <c:y val="0.30495989789240846"/>
          <c:w val="0.12647710992235114"/>
          <c:h val="0.404595490608589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26.3</c:v>
                </c:pt>
                <c:pt idx="1">
                  <c:v>11.2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26.700000000000003</c:v>
                </c:pt>
                <c:pt idx="1">
                  <c:v>9.4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23.5</c:v>
                </c:pt>
                <c:pt idx="1">
                  <c:v>11.1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F-4396-84AE-A09065B74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11.3</c:v>
                </c:pt>
                <c:pt idx="1">
                  <c:v>28</c:v>
                </c:pt>
                <c:pt idx="2">
                  <c:v>33.5</c:v>
                </c:pt>
                <c:pt idx="3">
                  <c:v>20.5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10.1</c:v>
                </c:pt>
                <c:pt idx="1">
                  <c:v>28.8</c:v>
                </c:pt>
                <c:pt idx="2">
                  <c:v>30.2</c:v>
                </c:pt>
                <c:pt idx="3">
                  <c:v>23.2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14.2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26.3</c:v>
                </c:pt>
                <c:pt idx="1">
                  <c:v>11.2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71.7</c:v>
                </c:pt>
                <c:pt idx="1">
                  <c:v>16.899999999999999</c:v>
                </c:pt>
                <c:pt idx="2">
                  <c:v>7.8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78.099999999999994</c:v>
                </c:pt>
                <c:pt idx="1">
                  <c:v>14.4</c:v>
                </c:pt>
                <c:pt idx="2">
                  <c:v>6.5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68.900000000000006</c:v>
                </c:pt>
                <c:pt idx="1">
                  <c:v>18.3</c:v>
                </c:pt>
                <c:pt idx="2">
                  <c:v>8.1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1-42F6-A12B-A5C358C6D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62817147856532"/>
          <c:y val="0.35545032073837102"/>
          <c:w val="0.1014153786332264"/>
          <c:h val="0.21326952960066178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68.8</c:v>
                </c:pt>
                <c:pt idx="1">
                  <c:v>18.899999999999999</c:v>
                </c:pt>
                <c:pt idx="2">
                  <c:v>9.1999999999999993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71.7</c:v>
                </c:pt>
                <c:pt idx="1">
                  <c:v>16.899999999999999</c:v>
                </c:pt>
                <c:pt idx="2">
                  <c:v>7.8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62817147856532"/>
          <c:y val="0.35545032073837102"/>
          <c:w val="0.1014153786332264"/>
          <c:h val="0.21326952960066178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83.3</c:v>
                </c:pt>
                <c:pt idx="1">
                  <c:v>8.1999999999999993</c:v>
                </c:pt>
                <c:pt idx="2">
                  <c:v>4.9000000000000004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16.899999999999999</c:v>
                </c:pt>
                <c:pt idx="2">
                  <c:v>5.6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57.5</c:v>
                </c:pt>
                <c:pt idx="1">
                  <c:v>26</c:v>
                </c:pt>
                <c:pt idx="2">
                  <c:v>13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A-48E7-A60C-81E947DF457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Gy 1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57.4</c:v>
                </c:pt>
                <c:pt idx="1">
                  <c:v>22.8</c:v>
                </c:pt>
                <c:pt idx="2">
                  <c:v>10.7</c:v>
                </c:pt>
                <c:pt idx="3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B-40D0-A22F-041EE07577A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Gy 2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Blad1!$F$2:$F$5</c:f>
              <c:numCache>
                <c:formatCode>General</c:formatCode>
                <c:ptCount val="4"/>
                <c:pt idx="0">
                  <c:v>56.2</c:v>
                </c:pt>
                <c:pt idx="1">
                  <c:v>19.600000000000001</c:v>
                </c:pt>
                <c:pt idx="2">
                  <c:v>18.5</c:v>
                </c:pt>
                <c:pt idx="3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B-40D0-A22F-041EE0757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2823648780013611"/>
          <c:h val="0.35544921600110296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546709439098"/>
          <c:y val="5.0473457250976198E-2"/>
          <c:w val="0.66879192184310299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26.3</c:v>
                </c:pt>
                <c:pt idx="1">
                  <c:v>18.8</c:v>
                </c:pt>
                <c:pt idx="2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11.2</c:v>
                </c:pt>
                <c:pt idx="1">
                  <c:v>6.1</c:v>
                </c:pt>
                <c:pt idx="2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1.5</c:v>
                </c:pt>
                <c:pt idx="1">
                  <c:v>0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26.3</c:v>
                </c:pt>
                <c:pt idx="1">
                  <c:v>18.8</c:v>
                </c:pt>
                <c:pt idx="2">
                  <c:v>34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11.2</c:v>
                </c:pt>
                <c:pt idx="1">
                  <c:v>6.1</c:v>
                </c:pt>
                <c:pt idx="2">
                  <c:v>17.899999999999999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1.5</c:v>
                </c:pt>
                <c:pt idx="1">
                  <c:v>0</c:v>
                </c:pt>
                <c:pt idx="2">
                  <c:v>0</c:v>
                </c:pt>
                <c:pt idx="3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26.3</c:v>
                </c:pt>
                <c:pt idx="1">
                  <c:v>20.100000000000001</c:v>
                </c:pt>
                <c:pt idx="2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11.2</c:v>
                </c:pt>
                <c:pt idx="1">
                  <c:v>7.3</c:v>
                </c:pt>
                <c:pt idx="2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1.5</c:v>
                </c:pt>
                <c:pt idx="1">
                  <c:v>0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26.3</c:v>
                </c:pt>
                <c:pt idx="1">
                  <c:v>20.100000000000001</c:v>
                </c:pt>
                <c:pt idx="2">
                  <c:v>61.9</c:v>
                </c:pt>
                <c:pt idx="3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11.2</c:v>
                </c:pt>
                <c:pt idx="1">
                  <c:v>7.3</c:v>
                </c:pt>
                <c:pt idx="2">
                  <c:v>33.6</c:v>
                </c:pt>
                <c:pt idx="3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1.5</c:v>
                </c:pt>
                <c:pt idx="1">
                  <c:v>0</c:v>
                </c:pt>
                <c:pt idx="2">
                  <c:v>9.9</c:v>
                </c:pt>
                <c:pt idx="3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26.3</c:v>
                </c:pt>
                <c:pt idx="1">
                  <c:v>22.2</c:v>
                </c:pt>
                <c:pt idx="2">
                  <c:v>61.3</c:v>
                </c:pt>
                <c:pt idx="3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11.2</c:v>
                </c:pt>
                <c:pt idx="1">
                  <c:v>7.6</c:v>
                </c:pt>
                <c:pt idx="2">
                  <c:v>41.9</c:v>
                </c:pt>
                <c:pt idx="3">
                  <c:v>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1.5</c:v>
                </c:pt>
                <c:pt idx="1">
                  <c:v>0</c:v>
                </c:pt>
                <c:pt idx="2">
                  <c:v>14</c:v>
                </c:pt>
                <c:pt idx="3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aldrig använt e-cig</c:v>
                </c:pt>
                <c:pt idx="2">
                  <c:v>Har använt e-cig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26.3</c:v>
                </c:pt>
                <c:pt idx="1">
                  <c:v>21.2</c:v>
                </c:pt>
                <c:pt idx="2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aldrig använt e-cig</c:v>
                </c:pt>
                <c:pt idx="2">
                  <c:v>Har använt e-cig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11.2</c:v>
                </c:pt>
                <c:pt idx="1">
                  <c:v>7.8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aldrig använt e-cig</c:v>
                </c:pt>
                <c:pt idx="2">
                  <c:v>Har använt e-cig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1.5</c:v>
                </c:pt>
                <c:pt idx="1">
                  <c:v>0.1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42.6</c:v>
                </c:pt>
                <c:pt idx="1">
                  <c:v>24.6</c:v>
                </c:pt>
                <c:pt idx="2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43.8</c:v>
                </c:pt>
                <c:pt idx="1">
                  <c:v>28.2</c:v>
                </c:pt>
                <c:pt idx="2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21.1</c:v>
                </c:pt>
                <c:pt idx="2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6AF-B660-71AB1F61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1429607179159E-2"/>
          <c:y val="0.10548579179427825"/>
          <c:w val="0.73482912533347888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0.00</c:formatCode>
                <c:ptCount val="7"/>
                <c:pt idx="0">
                  <c:v>11.29032258064516</c:v>
                </c:pt>
                <c:pt idx="1">
                  <c:v>3.5483870967741935</c:v>
                </c:pt>
                <c:pt idx="2">
                  <c:v>1.2903225806451613</c:v>
                </c:pt>
                <c:pt idx="3" formatCode="General">
                  <c:v>0.89999999999999991</c:v>
                </c:pt>
                <c:pt idx="4" formatCode="General">
                  <c:v>3.8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0.00</c:formatCode>
                <c:ptCount val="7"/>
                <c:pt idx="0">
                  <c:v>22.491349480968857</c:v>
                </c:pt>
                <c:pt idx="1">
                  <c:v>7.2664359861591699</c:v>
                </c:pt>
                <c:pt idx="2">
                  <c:v>3.4602076124567476</c:v>
                </c:pt>
                <c:pt idx="3" formatCode="General">
                  <c:v>1.3</c:v>
                </c:pt>
                <c:pt idx="4" formatCode="General">
                  <c:v>12.5</c:v>
                </c:pt>
                <c:pt idx="5" formatCode="General">
                  <c:v>2.7</c:v>
                </c:pt>
                <c:pt idx="6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0.00</c:formatCode>
                <c:ptCount val="7"/>
                <c:pt idx="0">
                  <c:v>38.435374149659864</c:v>
                </c:pt>
                <c:pt idx="1">
                  <c:v>22.789115646258505</c:v>
                </c:pt>
                <c:pt idx="2">
                  <c:v>9.183673469387756</c:v>
                </c:pt>
                <c:pt idx="3" formatCode="General">
                  <c:v>8.1000000000000014</c:v>
                </c:pt>
                <c:pt idx="4" formatCode="General">
                  <c:v>26.599999999999998</c:v>
                </c:pt>
                <c:pt idx="5" formatCode="General">
                  <c:v>7.5</c:v>
                </c:pt>
                <c:pt idx="6" formatCode="General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4-49F9-BBA3-BCF48B7FC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Gy 1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49.12</c:v>
                </c:pt>
                <c:pt idx="1">
                  <c:v>37.89</c:v>
                </c:pt>
                <c:pt idx="2">
                  <c:v>19.649999999999999</c:v>
                </c:pt>
                <c:pt idx="3">
                  <c:v>16.5</c:v>
                </c:pt>
                <c:pt idx="4">
                  <c:v>32.6</c:v>
                </c:pt>
                <c:pt idx="5">
                  <c:v>16.2</c:v>
                </c:pt>
                <c:pt idx="6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4-49F9-BBA3-BCF48B7FCC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Gy 2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65.84</c:v>
                </c:pt>
                <c:pt idx="1">
                  <c:v>55.52</c:v>
                </c:pt>
                <c:pt idx="2">
                  <c:v>35.229999999999997</c:v>
                </c:pt>
                <c:pt idx="3">
                  <c:v>19.5</c:v>
                </c:pt>
                <c:pt idx="4">
                  <c:v>45.7</c:v>
                </c:pt>
                <c:pt idx="5">
                  <c:v>25.6</c:v>
                </c:pt>
                <c:pt idx="6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4-49F9-BBA3-BCF48B7FC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93488688757201"/>
          <c:y val="0.24071662020969478"/>
          <c:w val="0.12022268436192592"/>
          <c:h val="0.38729693383985525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43.3</c:v>
                </c:pt>
                <c:pt idx="1">
                  <c:v>25.1</c:v>
                </c:pt>
                <c:pt idx="2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43.8</c:v>
                </c:pt>
                <c:pt idx="1">
                  <c:v>27.8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40.799999999999997</c:v>
                </c:pt>
                <c:pt idx="1">
                  <c:v>21.1</c:v>
                </c:pt>
                <c:pt idx="2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8-4F8B-AF87-A31A5AEFB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24.6</c:v>
                </c:pt>
                <c:pt idx="1">
                  <c:v>50.1</c:v>
                </c:pt>
                <c:pt idx="2">
                  <c:v>18.8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20.7</c:v>
                </c:pt>
                <c:pt idx="1">
                  <c:v>50.9</c:v>
                </c:pt>
                <c:pt idx="2">
                  <c:v>20.2</c:v>
                </c:pt>
                <c:pt idx="3">
                  <c:v>5.4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30.3</c:v>
                </c:pt>
                <c:pt idx="1">
                  <c:v>49.4</c:v>
                </c:pt>
                <c:pt idx="2">
                  <c:v>15.9</c:v>
                </c:pt>
                <c:pt idx="3">
                  <c:v>3.4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6AF-B660-71AB1F61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33.9</c:v>
                </c:pt>
                <c:pt idx="1">
                  <c:v>50.6</c:v>
                </c:pt>
                <c:pt idx="2">
                  <c:v>12.9</c:v>
                </c:pt>
                <c:pt idx="3">
                  <c:v>1.6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19.7</c:v>
                </c:pt>
                <c:pt idx="1">
                  <c:v>52.6</c:v>
                </c:pt>
                <c:pt idx="2">
                  <c:v>19</c:v>
                </c:pt>
                <c:pt idx="3">
                  <c:v>5.9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19.7</c:v>
                </c:pt>
                <c:pt idx="1">
                  <c:v>46.9</c:v>
                </c:pt>
                <c:pt idx="2">
                  <c:v>24.8</c:v>
                </c:pt>
                <c:pt idx="3">
                  <c:v>6.1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7-4753-9385-200487CDB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Blad1!$A$2:$A$3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Blad1!$B$2:$B$3</c:f>
              <c:numCache>
                <c:formatCode>General</c:formatCode>
                <c:ptCount val="2"/>
                <c:pt idx="0">
                  <c:v>10</c:v>
                </c:pt>
                <c:pt idx="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Alla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Blad1!$A$2:$A$3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Blad1!$C$2:$C$3</c:f>
              <c:numCache>
                <c:formatCode>General</c:formatCode>
                <c:ptCount val="2"/>
                <c:pt idx="0">
                  <c:v>7.6</c:v>
                </c:pt>
                <c:pt idx="1">
                  <c:v>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Blad1!$A$2:$A$3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Blad1!$D$2:$D$3</c:f>
              <c:numCache>
                <c:formatCode>General</c:formatCode>
                <c:ptCount val="2"/>
                <c:pt idx="0">
                  <c:v>4.7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B-492F-B369-2CF935268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330880"/>
        <c:axId val="135952640"/>
      </c:line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3380480217751"/>
          <c:y val="4.4861391929187318E-2"/>
          <c:w val="0.69964700592981477"/>
          <c:h val="0.77316252916782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Ofta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Har blivit mobbad eller    utfryst</c:v>
                </c:pt>
                <c:pt idx="1">
                  <c:v>Har själv deltagit i mobbning eller utfrysning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3.9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A-4254-A9ED-141B0843BC6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Någon enstaka gång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Har blivit mobbad eller    utfryst</c:v>
                </c:pt>
                <c:pt idx="1">
                  <c:v>Har själv deltagit i mobbning eller utfrysning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19.8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8A-4254-A9ED-141B0843B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764736"/>
        <c:axId val="123766272"/>
      </c:barChart>
      <c:catAx>
        <c:axId val="12376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766272"/>
        <c:crosses val="autoZero"/>
        <c:auto val="1"/>
        <c:lblAlgn val="ctr"/>
        <c:lblOffset val="100"/>
        <c:noMultiLvlLbl val="0"/>
      </c:catAx>
      <c:valAx>
        <c:axId val="123766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76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63760085544878"/>
          <c:y val="0.24533784301815989"/>
          <c:w val="0.1771031398852923"/>
          <c:h val="0.52335425632069954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EB0B4-1669-464D-B715-B71ABBFA98F1}" type="datetimeFigureOut">
              <a:rPr lang="sv-FI" smtClean="0"/>
              <a:t>25-10-2021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5B9E-0B5C-450F-B6A4-DC4F496ECAB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775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000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68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86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33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113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81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02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890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43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1768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00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44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96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45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44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92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3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blipFill>
            <a:blip r:embed="rId2"/>
            <a:srcRect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514903"/>
            <a:ext cx="4310936" cy="1828193"/>
          </a:xfrm>
        </p:spPr>
        <p:txBody>
          <a:bodyPr lIns="0" rIns="0" anchor="ctr" anchorCtr="0">
            <a:spAutoFit/>
          </a:bodyPr>
          <a:lstStyle>
            <a:lvl1pPr algn="l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4129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FD98EB-05C1-4FF7-AEAD-AF1AD2EF83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4" y="847113"/>
            <a:ext cx="2702631" cy="2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16" y="2000739"/>
            <a:ext cx="10065872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sdMaster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16" y="656135"/>
            <a:ext cx="10065872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828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55D9-291F-4BC1-B9C8-6C3B71CB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0" y="656135"/>
            <a:ext cx="10064620" cy="1039808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1825625"/>
            <a:ext cx="495611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611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7019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242786"/>
            <a:ext cx="4679577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898182"/>
            <a:ext cx="4679577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6096000" cy="6857999"/>
          </a:xfrm>
          <a:blipFill>
            <a:blip r:embed="rId2"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5561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782" y="2242786"/>
            <a:ext cx="6824383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9782" y="898182"/>
            <a:ext cx="6824383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933265" cy="6857999"/>
          </a:xfrm>
          <a:blipFill>
            <a:blip r:embed="rId2"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0690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8CD84-8670-465F-B975-72CF9904B578}"/>
              </a:ext>
            </a:extLst>
          </p:cNvPr>
          <p:cNvSpPr/>
          <p:nvPr userDrawn="1"/>
        </p:nvSpPr>
        <p:spPr>
          <a:xfrm>
            <a:off x="2" y="0"/>
            <a:ext cx="35634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8C150-7E7C-4BD0-9EE4-47D09BFF6A51}"/>
              </a:ext>
            </a:extLst>
          </p:cNvPr>
          <p:cNvSpPr/>
          <p:nvPr/>
        </p:nvSpPr>
        <p:spPr>
          <a:xfrm>
            <a:off x="2" y="0"/>
            <a:ext cx="35634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242786"/>
            <a:ext cx="5069644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898182"/>
            <a:ext cx="5069644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28649" y="898182"/>
            <a:ext cx="5069645" cy="3559518"/>
          </a:xfrm>
          <a:blipFill dpi="0" rotWithShape="1">
            <a:blip r:embed="rId2"/>
            <a:srcRect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105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AEA5AB-4EF7-481A-BCE1-F49C03DFBB7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FC314-FAEF-4336-BBEC-8778BB345035}"/>
              </a:ext>
            </a:extLst>
          </p:cNvPr>
          <p:cNvSpPr/>
          <p:nvPr userDrawn="1"/>
        </p:nvSpPr>
        <p:spPr>
          <a:xfrm>
            <a:off x="6096000" y="0"/>
            <a:ext cx="6095999" cy="527561"/>
          </a:xfrm>
          <a:prstGeom prst="rect">
            <a:avLst/>
          </a:prstGeom>
          <a:solidFill>
            <a:srgbClr val="F5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B36FD-9CAA-4678-AB12-D11FEF782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53" y="174212"/>
            <a:ext cx="1697778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8437734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7911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96EC40-ED7E-45EA-838D-315763796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17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96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7355E-CEC4-498C-8179-38377B13F5CC}"/>
              </a:ext>
            </a:extLst>
          </p:cNvPr>
          <p:cNvSpPr/>
          <p:nvPr userDrawn="1"/>
        </p:nvSpPr>
        <p:spPr>
          <a:xfrm>
            <a:off x="6096000" y="0"/>
            <a:ext cx="6095999" cy="527561"/>
          </a:xfrm>
          <a:prstGeom prst="rect">
            <a:avLst/>
          </a:prstGeom>
          <a:solidFill>
            <a:srgbClr val="F5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53" y="174212"/>
            <a:ext cx="1697778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4" r:id="rId4"/>
    <p:sldLayoutId id="2147483695" r:id="rId5"/>
    <p:sldLayoutId id="2147483688" r:id="rId6"/>
    <p:sldLayoutId id="2147483697" r:id="rId7"/>
    <p:sldLayoutId id="2147483689" r:id="rId8"/>
    <p:sldLayoutId id="2147483690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Segoe UI" panose="020B0502040204020203" pitchFamily="34" charset="0"/>
          <a:ea typeface="Roboto Medium" panose="02000000000000000000" pitchFamily="2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in.walk.stenman@folkhalsan.ax" TargetMode="External"/><Relationship Id="rId2" Type="http://schemas.openxmlformats.org/officeDocument/2006/relationships/hyperlink" Target="mailto:erica.ostrom@folkhalsan.ax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1E0E4B-2B5C-40C5-887E-840A77D993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233" y="2985801"/>
            <a:ext cx="5374341" cy="886397"/>
          </a:xfrm>
        </p:spPr>
        <p:txBody>
          <a:bodyPr wrap="square" anchor="ctr" anchorCtr="0">
            <a:spAutoFit/>
          </a:bodyPr>
          <a:lstStyle/>
          <a:p>
            <a:pPr algn="ctr"/>
            <a:r>
              <a:rPr lang="sv-FI" sz="3200" dirty="0">
                <a:ea typeface="Roboto Black" panose="02000000000000000000" pitchFamily="2" charset="0"/>
              </a:rPr>
              <a:t>Drogvaneundersökningen i högstadiet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Känner sig INTE trygg på skolan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EA31C4-6B7D-44F0-887C-369790EC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80986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5273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Mobbning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4615D3-1997-4A27-868A-18C00E16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18910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Händer det att du skolkar?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1868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97BA042-7ED3-4CF9-9C81-EA1B2F9A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97009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Vet dina föräldrar var du är på </a:t>
            </a:r>
            <a:br>
              <a:rPr lang="sv-SE" sz="3600" b="0" dirty="0">
                <a:latin typeface="Calibri Light" pitchFamily="34" charset="0"/>
              </a:rPr>
            </a:br>
            <a:r>
              <a:rPr lang="sv-SE" sz="3600" b="0" dirty="0">
                <a:latin typeface="Calibri Light" pitchFamily="34" charset="0"/>
              </a:rPr>
              <a:t>fredags- och lördagskvällar?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0827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10E26E-A755-4514-8C4E-0017256A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47746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Har du någon att prata med om det du tycker är viktigt</a:t>
            </a:r>
            <a:r>
              <a:rPr lang="en-US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687156"/>
              </p:ext>
            </p:extLst>
          </p:nvPr>
        </p:nvGraphicFramePr>
        <p:xfrm>
          <a:off x="1981200" y="1417638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9674117-F8D4-4502-88C4-62FC824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62772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Har du någon att prata med om det du tycker är viktigt</a:t>
            </a:r>
            <a:r>
              <a:rPr lang="en-US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417638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B47D187-43A2-4802-B534-7A3DF5BC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215243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60960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Tobaksbruk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255630"/>
              </p:ext>
            </p:extLst>
          </p:nvPr>
        </p:nvGraphicFramePr>
        <p:xfrm>
          <a:off x="1981200" y="1739053"/>
          <a:ext cx="8496300" cy="450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15" y="6046463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B46ECA-4DE2-4BB4-8B99-D89C7DB0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87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54486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Tobaksbruk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2D6E32D-FB98-41A1-9C22-1E157CC8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1484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9877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9D1011A-C70B-4312-BE55-D01CF945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47830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E902FDB-6EF8-43CB-8A08-50B877A0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89793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90E7A-07E1-4FDD-A4E9-4215E8F4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600" dirty="0">
                <a:latin typeface="+mn-lt"/>
              </a:rPr>
              <a:t>Genomfördes i årskurs 7-9 i Brändö, Föglö, Godby, Kumlinge, Kyrkby, Kökar, Strandnäs och </a:t>
            </a:r>
            <a:r>
              <a:rPr lang="sv-SE" altLang="sv-SE" sz="1600" dirty="0" err="1">
                <a:latin typeface="+mn-lt"/>
              </a:rPr>
              <a:t>Övernäs</a:t>
            </a:r>
            <a:r>
              <a:rPr lang="sv-SE" altLang="sv-SE" sz="1600" dirty="0">
                <a:latin typeface="+mn-lt"/>
              </a:rPr>
              <a:t> skolor i aug-sep 2021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1600" dirty="0">
                <a:latin typeface="+mn-lt"/>
              </a:rPr>
              <a:t>Eleverna var ej förberedda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1600" dirty="0">
                <a:latin typeface="+mn-lt"/>
              </a:rPr>
              <a:t>Enkäten genomfördes digitalt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sv-SE" altLang="sv-SE" sz="1600" dirty="0">
              <a:latin typeface="Calibri Light" panose="020F030202020403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sv-SE" altLang="sv-SE" sz="1600" i="1" kern="0" dirty="0"/>
              <a:t>Totalt 893 av 1140 elever genomförde enkäten (bortfall 21,6 %)</a:t>
            </a:r>
            <a:endParaRPr lang="sv-SE" altLang="sv-SE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sv-SE" altLang="sv-SE" sz="1600" dirty="0"/>
              <a:t>Årskurs 7: 310 av 348 elever (Bortfall 10,9 %)</a:t>
            </a:r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sv-SE" altLang="sv-SE" sz="1600" dirty="0"/>
              <a:t>Årskurs 8: 289 av 352 elever (Bortfall 17,8 %)</a:t>
            </a:r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sv-SE" altLang="sv-SE" sz="1600" dirty="0"/>
              <a:t>Årskurs 9: 294 av 440 elever (Bortfall 33,1 %)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AF9D5-096E-4503-9634-C511440D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Drogvaneundersökningen 2021</a:t>
            </a:r>
          </a:p>
        </p:txBody>
      </p:sp>
    </p:spTree>
    <p:extLst>
      <p:ext uri="{BB962C8B-B14F-4D97-AF65-F5344CB8AC3E}">
        <p14:creationId xmlns:p14="http://schemas.microsoft.com/office/powerpoint/2010/main" val="102979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2199F04-145F-4FA8-8FF3-94DF42A5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86013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Var får du vanligtvis din alkohol ifrån?</a:t>
            </a:r>
            <a:br>
              <a:rPr lang="sv-SE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  <a:endParaRPr lang="sv-SE" sz="12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625976"/>
              </p:ext>
            </p:extLst>
          </p:nvPr>
        </p:nvGraphicFramePr>
        <p:xfrm>
          <a:off x="1775520" y="1179258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46012" y="6027844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0F45508-0088-4280-B1E5-1D5BB6E0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3422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02709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Var får du vanligtvis din alkohol ifrån?</a:t>
            </a:r>
            <a:br>
              <a:rPr lang="sv-SE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  <a:endParaRPr lang="sv-SE" sz="12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125370"/>
              </p:ext>
            </p:extLst>
          </p:nvPr>
        </p:nvGraphicFramePr>
        <p:xfrm>
          <a:off x="1775520" y="1196752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533400" y="5911314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13A9FF6-C5CD-4103-BFF7-BA9BB9B2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3422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933143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519" y="633177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itchFamily="34" charset="0"/>
              </a:rPr>
              <a:t>Vad drack du senaste berusningstillfället?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endParaRPr lang="sv-SE" sz="6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035637"/>
              </p:ext>
            </p:extLst>
          </p:nvPr>
        </p:nvGraphicFramePr>
        <p:xfrm>
          <a:off x="1703513" y="126876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504183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v-SE" dirty="0"/>
              <a:t>Drogvaneundersökning Åland 2021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76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11524" y="463506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itchFamily="34" charset="0"/>
              </a:rPr>
              <a:t>Vad drack du senaste berusningstillfället?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endParaRPr lang="sv-SE" sz="6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89871"/>
              </p:ext>
            </p:extLst>
          </p:nvPr>
        </p:nvGraphicFramePr>
        <p:xfrm>
          <a:off x="1703513" y="126876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v-SE"/>
              <a:t>Drogvaneundersökning Åland 2021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67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11524" y="463506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itchFamily="34" charset="0"/>
              </a:rPr>
              <a:t>Vad drack du senaste berusningstillfället?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endParaRPr lang="sv-SE" sz="6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584455"/>
              </p:ext>
            </p:extLst>
          </p:nvPr>
        </p:nvGraphicFramePr>
        <p:xfrm>
          <a:off x="1703513" y="126876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540188" y="62379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v-SE"/>
              <a:t>Drogvaneundersökning Åland 2021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21288"/>
            <a:ext cx="1425960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4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Alkohol i trafiken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84987"/>
              </p:ext>
            </p:extLst>
          </p:nvPr>
        </p:nvGraphicFramePr>
        <p:xfrm>
          <a:off x="1919536" y="155679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EBB07F4-0B69-4F50-92D5-6D901AF0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280491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Alkohol i trafiken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19536" y="155679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4D341D7-2581-4DAD-B396-3F8413F8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6536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016544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55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 och trafik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Åland åk 7-9 + gymnasiet (lyceum och yrkes) åk 1-2</a:t>
            </a: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330959"/>
          <a:ext cx="85072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3A8191-1C42-416F-B400-73B78978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837219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9536" y="4892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Tillåter dina föräldrar att du dricker alkohol?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Åland åk 7-9 + gymnasiet (lyceum och yrkes) åk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19536" y="15335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3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E1CBB5D-C6D8-4917-A6B5-FF1FC73F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6536" y="62761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75870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66431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EF38077-CD2A-446A-BEAA-C9D0F18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46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123857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18625" y="542512"/>
            <a:ext cx="7886700" cy="986480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Restriktivitet hos föräldrar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11816"/>
              </p:ext>
            </p:extLst>
          </p:nvPr>
        </p:nvGraphicFramePr>
        <p:xfrm>
          <a:off x="1932868" y="1692913"/>
          <a:ext cx="8339596" cy="462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0BE5F92-F2AE-4F8E-A741-5E0B2547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4175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36083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68241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EC7B6E6-1539-49C8-9DED-D66CD00C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4111092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E0239B5-AED6-41CC-864C-4264E0E3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46179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483CF5-5F4A-4CCD-8CA1-1E5B5DB4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771521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7DA15B-922A-41E4-A49B-15FA1DF8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9376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2740968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AEF4FD7-B915-4991-BAAC-11C12D4B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215802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31814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alkohol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2BE3C76-4A4A-4603-BDAD-74F6684B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23476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4133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alkohol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41998"/>
            <a:ext cx="1425960" cy="79853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59D8966-1A11-4E33-9D0D-5CDDEE2E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587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4078486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05000" y="54133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95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7D73B4B-A3A9-4A65-824B-2DC6A504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4145917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2228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2AB3271-14C2-4F96-A84B-BBD3F231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416136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29FE39-0BD2-44B0-BA61-A33B18F2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493389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12764"/>
            <a:ext cx="8363272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snusning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24363C2-4F69-43C4-AD9D-EE4B3F03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725827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2228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e-cig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CD4A081-4B87-4F1D-B698-E2BBD24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2044911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Normbrytande beteenden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Åland åk 7-9 + </a:t>
            </a:r>
            <a:r>
              <a:rPr lang="sv-SE" sz="2000" b="0" dirty="0" err="1">
                <a:latin typeface="Calibri Light" pitchFamily="34" charset="0"/>
              </a:rPr>
              <a:t>gy</a:t>
            </a:r>
            <a:r>
              <a:rPr lang="sv-SE" sz="2000" b="0" dirty="0">
                <a:latin typeface="Calibri Light" pitchFamily="34" charset="0"/>
              </a:rPr>
              <a:t> 1-2</a:t>
            </a: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330959"/>
          <a:ext cx="85072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34E1526-9441-4F95-84D4-48BC4F8C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73607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65D8762-86A2-45A8-94C8-5066873CC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pic>
        <p:nvPicPr>
          <p:cNvPr id="3074" name="Picture 2" descr="Blommor, Växt, Trädgård, Löv, Gräs, Grönska, Lövverk">
            <a:extLst>
              <a:ext uri="{FF2B5EF4-FFF2-40B4-BE49-F238E27FC236}">
                <a16:creationId xmlns:a16="http://schemas.microsoft.com/office/drawing/2014/main" id="{047257B5-6063-461E-A264-47653407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75" y="2951628"/>
            <a:ext cx="3559139" cy="39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2B327CD-691A-4942-AD4D-7B44C7F8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Tips till dig som förälder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54B2FA-E914-4511-A605-39BBBFBD8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sv-FI" dirty="0"/>
              <a:t>Visa omtanke och intresse för ditt barn</a:t>
            </a:r>
          </a:p>
          <a:p>
            <a:pPr>
              <a:lnSpc>
                <a:spcPct val="150000"/>
              </a:lnSpc>
            </a:pPr>
            <a:r>
              <a:rPr lang="sv-FI" dirty="0"/>
              <a:t>Se till att hålla koll på din alkohol och bjud inte på alkohol</a:t>
            </a:r>
          </a:p>
          <a:p>
            <a:pPr>
              <a:lnSpc>
                <a:spcPct val="150000"/>
              </a:lnSpc>
            </a:pPr>
            <a:r>
              <a:rPr lang="sv-FI" dirty="0"/>
              <a:t>Prata med andra föräldrar och kom överens om gemensamma utetider</a:t>
            </a:r>
          </a:p>
          <a:p>
            <a:pPr>
              <a:lnSpc>
                <a:spcPct val="150000"/>
              </a:lnSpc>
            </a:pPr>
            <a:r>
              <a:rPr lang="sv-FI" dirty="0"/>
              <a:t>Tillåt inte föräldrafria fester och var tillgänglig ifall det skulle hända något</a:t>
            </a:r>
          </a:p>
          <a:p>
            <a:pPr>
              <a:lnSpc>
                <a:spcPct val="150000"/>
              </a:lnSpc>
            </a:pPr>
            <a:r>
              <a:rPr lang="sv-FI" dirty="0"/>
              <a:t>Kom ihåg att du är en förebild. </a:t>
            </a:r>
          </a:p>
        </p:txBody>
      </p:sp>
    </p:spTree>
    <p:extLst>
      <p:ext uri="{BB962C8B-B14F-4D97-AF65-F5344CB8AC3E}">
        <p14:creationId xmlns:p14="http://schemas.microsoft.com/office/powerpoint/2010/main" val="3277702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4577F8-FA40-4AAD-BAD4-BCBAE602DC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A9D3BA-60E5-430C-BD68-F7AA25C0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1385892"/>
            <a:ext cx="10081847" cy="2852737"/>
          </a:xfrm>
        </p:spPr>
        <p:txBody>
          <a:bodyPr/>
          <a:lstStyle/>
          <a:p>
            <a:pPr algn="ctr"/>
            <a:r>
              <a:rPr lang="sv-FI" dirty="0"/>
              <a:t>Kontakta oss gärna om du vill veta mer</a:t>
            </a:r>
            <a:br>
              <a:rPr lang="sv-FI" dirty="0"/>
            </a:br>
            <a:endParaRPr lang="sv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866B26-DD29-4B81-9DFA-7843B08D7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3914775"/>
            <a:ext cx="11506200" cy="2238375"/>
          </a:xfrm>
        </p:spPr>
        <p:txBody>
          <a:bodyPr/>
          <a:lstStyle/>
          <a:p>
            <a:pPr algn="ctr"/>
            <a:r>
              <a:rPr lang="sv-FI" dirty="0"/>
              <a:t>Erica Öström, Folkhälsan på Åland 	Josefin Walk Stenman, Folkhälsan på Åland  </a:t>
            </a:r>
            <a:r>
              <a:rPr lang="sv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erica.ostrom@folkhalsan.ax</a:t>
            </a:r>
            <a:r>
              <a:rPr lang="sv-FI" dirty="0"/>
              <a:t>		</a:t>
            </a:r>
            <a:r>
              <a:rPr lang="sv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josefin.walk.stenman@folkhalsan.ax</a:t>
            </a:r>
            <a:r>
              <a:rPr lang="sv-FI" dirty="0"/>
              <a:t> </a:t>
            </a:r>
            <a:br>
              <a:rPr lang="sv-FI" dirty="0"/>
            </a:br>
            <a:r>
              <a:rPr lang="sv-FI" dirty="0"/>
              <a:t> 018-527 061					018-527 062</a:t>
            </a:r>
          </a:p>
        </p:txBody>
      </p:sp>
    </p:spTree>
    <p:extLst>
      <p:ext uri="{BB962C8B-B14F-4D97-AF65-F5344CB8AC3E}">
        <p14:creationId xmlns:p14="http://schemas.microsoft.com/office/powerpoint/2010/main" val="295684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56AF62-6D39-4964-BE30-C5B86305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312619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55173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Deltar du i någon organiserad fritidsaktivitet?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4517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29BEDE-B960-403F-AE44-F7FDAC45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84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143433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Deltar du i någon organiserad fritidsaktivitet?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032CA29-A8E5-48FD-A94C-3CAC4BDE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92594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Skoltrivsel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3532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98A958-A7B3-4C66-AEC7-FE156439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60709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Skoltrivsel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2D5FC5-96A7-4189-AB72-664B195F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Åland 2021</a:t>
            </a:r>
          </a:p>
        </p:txBody>
      </p:sp>
    </p:spTree>
    <p:extLst>
      <p:ext uri="{BB962C8B-B14F-4D97-AF65-F5344CB8AC3E}">
        <p14:creationId xmlns:p14="http://schemas.microsoft.com/office/powerpoint/2010/main" val="2939727377"/>
      </p:ext>
    </p:extLst>
  </p:cSld>
  <p:clrMapOvr>
    <a:masterClrMapping/>
  </p:clrMapOvr>
</p:sld>
</file>

<file path=ppt/theme/theme1.xml><?xml version="1.0" encoding="utf-8"?>
<a:theme xmlns:a="http://schemas.openxmlformats.org/drawingml/2006/main" name="Fh grund">
  <a:themeElements>
    <a:clrScheme name="Folkhälsan RGB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004A88"/>
      </a:accent1>
      <a:accent2>
        <a:srgbClr val="D31D63"/>
      </a:accent2>
      <a:accent3>
        <a:srgbClr val="798F2C"/>
      </a:accent3>
      <a:accent4>
        <a:srgbClr val="CE7125"/>
      </a:accent4>
      <a:accent5>
        <a:srgbClr val="FFC12C"/>
      </a:accent5>
      <a:accent6>
        <a:srgbClr val="9B0057"/>
      </a:accent6>
      <a:hlink>
        <a:srgbClr val="004A88"/>
      </a:hlink>
      <a:folHlink>
        <a:srgbClr val="343434"/>
      </a:folHlink>
    </a:clrScheme>
    <a:fontScheme name="Folkhälsan powerpoin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 presentationsmall" id="{9A34EA56-9E01-4021-9E78-E779B0A8AA9E}" vid="{F2250492-6C65-4D25-B4DF-59016A7A7D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fh-presentationsmall2021 (11)</Template>
  <TotalTime>94</TotalTime>
  <Words>841</Words>
  <Application>Microsoft Office PowerPoint</Application>
  <PresentationFormat>Bredbild</PresentationFormat>
  <Paragraphs>157</Paragraphs>
  <Slides>44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51" baseType="lpstr">
      <vt:lpstr>Arial</vt:lpstr>
      <vt:lpstr>Georgia</vt:lpstr>
      <vt:lpstr>Calibri</vt:lpstr>
      <vt:lpstr>Wingdings</vt:lpstr>
      <vt:lpstr>Segoe UI</vt:lpstr>
      <vt:lpstr>Calibri Light</vt:lpstr>
      <vt:lpstr>Fh grund</vt:lpstr>
      <vt:lpstr>Drogvaneundersökningen i högstadiet 2021</vt:lpstr>
      <vt:lpstr>Drogvaneundersökningen 2021</vt:lpstr>
      <vt:lpstr>Hur mår du rent allmänt? Årskurs 7-9</vt:lpstr>
      <vt:lpstr>Hur mår du rent allmänt? Årskurs 7-9</vt:lpstr>
      <vt:lpstr>Hur mår du rent allmänt? Årskurs 7-9</vt:lpstr>
      <vt:lpstr>Deltar du i någon organiserad fritidsaktivitet? Årskurs 7-9</vt:lpstr>
      <vt:lpstr>Deltar du i någon organiserad fritidsaktivitet? Årskurs 7-9</vt:lpstr>
      <vt:lpstr>Skoltrivsel Årskurs 7-9</vt:lpstr>
      <vt:lpstr>Skoltrivsel Årskurs 7-9</vt:lpstr>
      <vt:lpstr>Känner sig INTE trygg på skolan Årskurs 7-9</vt:lpstr>
      <vt:lpstr>Mobbning Årskurs 7-9</vt:lpstr>
      <vt:lpstr>Händer det att du skolkar? Årskurs 7-9</vt:lpstr>
      <vt:lpstr>Vet dina föräldrar var du är på  fredags- och lördagskvällar? Årskurs 7-9</vt:lpstr>
      <vt:lpstr>Har du någon att prata med om det du tycker är viktigt? Årskurs 7-9</vt:lpstr>
      <vt:lpstr>Har du någon att prata med om det du tycker är viktigt? Årskurs 7-9</vt:lpstr>
      <vt:lpstr>Tobaksbruk Årskurs 7-9 </vt:lpstr>
      <vt:lpstr>Tobaksbruk Årskurs 7-9 </vt:lpstr>
      <vt:lpstr>Alkoholkonsumtion Årskurs 7-9</vt:lpstr>
      <vt:lpstr>Alkoholkonsumtion Årskurs 7-9</vt:lpstr>
      <vt:lpstr>Alkoholkonsumtion Årskurs 7-9</vt:lpstr>
      <vt:lpstr>Var får du vanligtvis din alkohol ifrån? Årskurs 7-9</vt:lpstr>
      <vt:lpstr>Var får du vanligtvis din alkohol ifrån? Årskurs 7-9</vt:lpstr>
      <vt:lpstr>Vad drack du senaste berusningstillfället? Årskurs 7-9</vt:lpstr>
      <vt:lpstr>Vad drack du senaste berusningstillfället? Årskurs 7-9</vt:lpstr>
      <vt:lpstr>Vad drack du senaste berusningstillfället? Årskurs 7-9</vt:lpstr>
      <vt:lpstr>Alkohol i trafiken Årskurs 7-9</vt:lpstr>
      <vt:lpstr>Alkohol i trafiken Årskurs 7-9</vt:lpstr>
      <vt:lpstr>Alkohol och trafik Åland åk 7-9 + gymnasiet (lyceum och yrkes) åk 1-2</vt:lpstr>
      <vt:lpstr>Tillåter dina föräldrar att du dricker alkohol? Åland åk 7-9 + gymnasiet (lyceum och yrkes) åk 1-2</vt:lpstr>
      <vt:lpstr>Restriktivitet hos föräldrar Årskurs 7-9</vt:lpstr>
      <vt:lpstr>Narkotika Årskurs 7-9</vt:lpstr>
      <vt:lpstr>Narkotika Årskurs 7-9</vt:lpstr>
      <vt:lpstr>”Det är bra att det är olagligt att använda cannabis (marijuana/hasch)” Årskurs 7-9</vt:lpstr>
      <vt:lpstr>”Det är bra att det är olagligt att använda cannabis (marijuana/hasch)” Årskurs 7-9</vt:lpstr>
      <vt:lpstr>”Det är bra att det är olagligt att använda cannabis (marijuana/hasch)” Årskurs 7-9</vt:lpstr>
      <vt:lpstr>Samband mellan alkohol och narkotika Årskurs 7-9</vt:lpstr>
      <vt:lpstr>Samband mellan alkohol och narkotika Årskurs 7-9</vt:lpstr>
      <vt:lpstr>Samband mellan rökning och narkotika Årskurs 7-9</vt:lpstr>
      <vt:lpstr>Samband mellan rökning och narkotika Årskurs 7-9</vt:lpstr>
      <vt:lpstr>Samband mellan snusning och narkotika Årskurs 7-9</vt:lpstr>
      <vt:lpstr>Samband mellan e-cig och narkotika Årskurs 7-9</vt:lpstr>
      <vt:lpstr>Normbrytande beteenden Åland åk 7-9 + gy 1-2</vt:lpstr>
      <vt:lpstr>Tips till dig som förälder</vt:lpstr>
      <vt:lpstr>Kontakta oss gärna om du vill veta mer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Drogvaneundersökningen i högstadiet 2021</dc:title>
  <dc:creator>Erica Öström</dc:creator>
  <cp:lastModifiedBy>Erica Öström</cp:lastModifiedBy>
  <cp:revision>1</cp:revision>
  <dcterms:created xsi:type="dcterms:W3CDTF">2021-10-25T10:30:40Z</dcterms:created>
  <dcterms:modified xsi:type="dcterms:W3CDTF">2021-10-25T12:04:49Z</dcterms:modified>
</cp:coreProperties>
</file>